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docProps/app.xml" ContentType="application/vnd.openxmlformats-officedocument.extended-properties+xml"/>
  <Default Extension="rels" ContentType="application/vnd.openxmlformats-package.relationship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8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3E6C5-71E5-904F-8B64-B46DC405441D}" type="datetimeFigureOut">
              <a:rPr lang="en-US" smtClean="0"/>
              <a:t>7/3/11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28D3B-71B4-8C40-A5F9-9BED9197AC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5800" y="762000"/>
            <a:ext cx="11055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Hall-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2800" y="762000"/>
            <a:ext cx="683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02141" y="1054388"/>
            <a:ext cx="1129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ween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9578" y="762000"/>
            <a:ext cx="11055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Hall-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5000" y="762000"/>
            <a:ext cx="683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81547" y="990600"/>
            <a:ext cx="1129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ween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0" y="762000"/>
            <a:ext cx="13207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Pump-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0" y="762000"/>
            <a:ext cx="9358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kins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6200" y="990600"/>
            <a:ext cx="796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fat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5800" y="2020164"/>
            <a:ext cx="11055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Hall-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2800" y="2020164"/>
            <a:ext cx="683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25881" y="2273588"/>
            <a:ext cx="1129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ween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9578" y="2020164"/>
            <a:ext cx="11055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Hall-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65000" y="2020164"/>
            <a:ext cx="683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31029" y="2248764"/>
            <a:ext cx="1129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ween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5000" y="2020164"/>
            <a:ext cx="132079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Pump-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58000" y="2020164"/>
            <a:ext cx="9358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kins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0" y="2312552"/>
            <a:ext cx="7966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fat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8200" y="5257800"/>
            <a:ext cx="11055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Hall-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55200" y="5257800"/>
            <a:ext cx="683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81200" y="5511224"/>
            <a:ext cx="1129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ween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31978" y="5257800"/>
            <a:ext cx="11055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Hall-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17400" y="5257800"/>
            <a:ext cx="6832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74978" y="5486400"/>
            <a:ext cx="1129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ween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867400" y="5511224"/>
            <a:ext cx="77617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Big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02835" y="5842576"/>
            <a:ext cx="119816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Black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011358" y="6134964"/>
            <a:ext cx="113264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Cats!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2237" y="3124200"/>
            <a:ext cx="10905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Wit-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47800" y="3124200"/>
            <a:ext cx="10571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ches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38400" y="3124200"/>
            <a:ext cx="96272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ride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70927" y="2897328"/>
            <a:ext cx="6152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on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038600" y="3072824"/>
            <a:ext cx="13756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broom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504815" y="3429000"/>
            <a:ext cx="13250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sticks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9622" y="4396264"/>
            <a:ext cx="14141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Wear-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91391" y="4368224"/>
            <a:ext cx="73229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ing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9523" y="4419600"/>
            <a:ext cx="12580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Scar-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87934" y="4292024"/>
            <a:ext cx="39826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E46C0A"/>
                </a:solidFill>
                <a:latin typeface="Comic Sans MS"/>
                <a:cs typeface="Comic Sans MS"/>
              </a:rPr>
              <a:t>y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80560" y="4396264"/>
            <a:ext cx="10248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E46C0A"/>
                </a:solidFill>
                <a:latin typeface="Comic Sans MS"/>
                <a:cs typeface="Comic Sans MS"/>
              </a:rPr>
              <a:t>hats</a:t>
            </a:r>
            <a:endParaRPr lang="en-US" sz="3200" dirty="0">
              <a:solidFill>
                <a:srgbClr val="E46C0A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9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0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0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0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6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7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9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9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1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0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3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56</Words>
  <Application>Microsoft Macintosh PowerPoint</Application>
  <PresentationFormat>On-screen Show (4:3)</PresentationFormat>
  <Paragraphs>38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FHCDS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Amy Burns</dc:creator>
  <cp:lastModifiedBy>Amy Burns</cp:lastModifiedBy>
  <cp:revision>10</cp:revision>
  <dcterms:created xsi:type="dcterms:W3CDTF">2011-07-03T04:15:34Z</dcterms:created>
  <dcterms:modified xsi:type="dcterms:W3CDTF">2011-07-03T04:43:06Z</dcterms:modified>
</cp:coreProperties>
</file>